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</p:sldIdLst>
  <p:sldSz cx="18288000" cy="10287000"/>
  <p:notesSz cx="6858000" cy="9144000"/>
  <p:embeddedFontLst>
    <p:embeddedFont>
      <p:font typeface="Agrandir Bold" panose="020B0604020202020204" charset="0"/>
      <p:regular r:id="rId13"/>
    </p:embeddedFont>
    <p:embeddedFont>
      <p:font typeface="Cooper Black" panose="0208090404030B020404" pitchFamily="18" charset="0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77220-3316-68FC-86C0-87D2730D7748}" v="280" dt="2025-12-29T20:06:27.535"/>
    <p1510:client id="{CBDE7E89-1E61-8096-1A8E-65DC4E173437}" v="334" dt="2025-12-29T16:50:21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45721" y="394877"/>
            <a:ext cx="7769273" cy="9057622"/>
            <a:chOff x="9246" y="-25541"/>
            <a:chExt cx="902748" cy="1052447"/>
          </a:xfrm>
        </p:grpSpPr>
        <p:sp>
          <p:nvSpPr>
            <p:cNvPr id="4" name="Freeform 4"/>
            <p:cNvSpPr/>
            <p:nvPr/>
          </p:nvSpPr>
          <p:spPr>
            <a:xfrm>
              <a:off x="9246" y="-25541"/>
              <a:ext cx="902748" cy="1052447"/>
            </a:xfrm>
            <a:custGeom>
              <a:avLst/>
              <a:gdLst/>
              <a:ahLst/>
              <a:cxnLst/>
              <a:rect l="l" t="t" r="r" b="b"/>
              <a:pathLst>
                <a:path w="902748" h="1052447">
                  <a:moveTo>
                    <a:pt x="679987" y="0"/>
                  </a:moveTo>
                  <a:lnTo>
                    <a:pt x="19560" y="0"/>
                  </a:lnTo>
                  <a:cubicBezTo>
                    <a:pt x="13723" y="0"/>
                    <a:pt x="8191" y="2607"/>
                    <a:pt x="4475" y="7109"/>
                  </a:cubicBezTo>
                  <a:cubicBezTo>
                    <a:pt x="759" y="11611"/>
                    <a:pt x="-752" y="17537"/>
                    <a:pt x="355" y="23269"/>
                  </a:cubicBezTo>
                  <a:lnTo>
                    <a:pt x="194569" y="1029178"/>
                  </a:lnTo>
                  <a:cubicBezTo>
                    <a:pt x="197178" y="1042687"/>
                    <a:pt x="209002" y="1052447"/>
                    <a:pt x="222760" y="1052447"/>
                  </a:cubicBezTo>
                  <a:lnTo>
                    <a:pt x="883187" y="1052447"/>
                  </a:lnTo>
                  <a:cubicBezTo>
                    <a:pt x="889025" y="1052447"/>
                    <a:pt x="894557" y="1049840"/>
                    <a:pt x="898273" y="1045338"/>
                  </a:cubicBezTo>
                  <a:cubicBezTo>
                    <a:pt x="901989" y="1040836"/>
                    <a:pt x="903500" y="1034910"/>
                    <a:pt x="902393" y="1029178"/>
                  </a:cubicBezTo>
                  <a:lnTo>
                    <a:pt x="708178" y="23269"/>
                  </a:lnTo>
                  <a:cubicBezTo>
                    <a:pt x="705570" y="9760"/>
                    <a:pt x="693746" y="0"/>
                    <a:pt x="679987" y="0"/>
                  </a:cubicBezTo>
                  <a:close/>
                </a:path>
              </a:pathLst>
            </a:custGeom>
            <a:blipFill>
              <a:blip r:embed="rId2"/>
              <a:stretch>
                <a:fillRect l="-458" t="-15084" r="-458" b="-15084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6525742" y="7535858"/>
            <a:ext cx="476894" cy="476894"/>
          </a:xfrm>
          <a:custGeom>
            <a:avLst/>
            <a:gdLst/>
            <a:ahLst/>
            <a:cxnLst/>
            <a:rect l="l" t="t" r="r" b="b"/>
            <a:pathLst>
              <a:path w="476894" h="476894">
                <a:moveTo>
                  <a:pt x="0" y="0"/>
                </a:moveTo>
                <a:lnTo>
                  <a:pt x="476893" y="0"/>
                </a:lnTo>
                <a:lnTo>
                  <a:pt x="476893" y="476894"/>
                </a:lnTo>
                <a:lnTo>
                  <a:pt x="0" y="476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774858" y="6438900"/>
            <a:ext cx="1248155" cy="0"/>
          </a:xfrm>
          <a:prstGeom prst="line">
            <a:avLst/>
          </a:prstGeom>
          <a:ln w="571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1058685" y="87388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74858" y="5330190"/>
            <a:ext cx="669729" cy="661205"/>
          </a:xfrm>
          <a:custGeom>
            <a:avLst/>
            <a:gdLst/>
            <a:ahLst/>
            <a:cxnLst/>
            <a:rect l="l" t="t" r="r" b="b"/>
            <a:pathLst>
              <a:path w="669729" h="661205">
                <a:moveTo>
                  <a:pt x="0" y="0"/>
                </a:moveTo>
                <a:lnTo>
                  <a:pt x="669729" y="0"/>
                </a:lnTo>
                <a:lnTo>
                  <a:pt x="669729" y="661205"/>
                </a:lnTo>
                <a:lnTo>
                  <a:pt x="0" y="66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0250" y="258995"/>
            <a:ext cx="3811406" cy="1526495"/>
          </a:xfrm>
          <a:custGeom>
            <a:avLst/>
            <a:gdLst/>
            <a:ahLst/>
            <a:cxnLst/>
            <a:rect l="l" t="t" r="r" b="b"/>
            <a:pathLst>
              <a:path w="3811406" h="1526495">
                <a:moveTo>
                  <a:pt x="0" y="0"/>
                </a:moveTo>
                <a:lnTo>
                  <a:pt x="3811406" y="0"/>
                </a:lnTo>
                <a:lnTo>
                  <a:pt x="3811406" y="1526495"/>
                </a:lnTo>
                <a:lnTo>
                  <a:pt x="0" y="15264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74858" y="3366770"/>
            <a:ext cx="7369142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008600"/>
                </a:solidFill>
                <a:latin typeface="Cooper Black"/>
                <a:ea typeface="Agrandir Bold"/>
                <a:cs typeface="Agrandir Bold"/>
                <a:sym typeface="Agrandir Bold"/>
              </a:rPr>
              <a:t>Online Men’s Fashion Store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29164" y="5415048"/>
            <a:ext cx="525080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Redefining Fashion with Purpose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02635" y="6817574"/>
            <a:ext cx="2639380" cy="42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To,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02635" y="7175714"/>
            <a:ext cx="2639380" cy="126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Feroza Naznin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Lecturer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Dept. Of CSE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4858" y="6817574"/>
            <a:ext cx="3360309" cy="1914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Rokunuzzaman Topu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ID-232002280</a:t>
            </a:r>
          </a:p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Md Rafiuddin Khan Rafi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ID-232002152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5868" y="1354605"/>
            <a:ext cx="10324744" cy="11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Future Improvement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922707" y="-116854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0"/>
                </a:moveTo>
                <a:lnTo>
                  <a:pt x="0" y="0"/>
                </a:lnTo>
                <a:lnTo>
                  <a:pt x="0" y="3737726"/>
                </a:lnTo>
                <a:lnTo>
                  <a:pt x="4358864" y="3737726"/>
                </a:lnTo>
                <a:lnTo>
                  <a:pt x="43588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1176049" y="7388840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3737726"/>
                </a:moveTo>
                <a:lnTo>
                  <a:pt x="0" y="3737726"/>
                </a:lnTo>
                <a:lnTo>
                  <a:pt x="0" y="0"/>
                </a:lnTo>
                <a:lnTo>
                  <a:pt x="4358864" y="0"/>
                </a:lnTo>
                <a:lnTo>
                  <a:pt x="4358864" y="3737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318302" y="5092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6929835" y="8935591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36171" y="2660099"/>
            <a:ext cx="906694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ctr">
              <a:lnSpc>
                <a:spcPts val="4620"/>
              </a:lnSpc>
              <a:buFont typeface="Arial"/>
              <a:buChar char="•"/>
            </a:pPr>
            <a:endParaRPr/>
          </a:p>
          <a:p>
            <a:pPr algn="ctr">
              <a:lnSpc>
                <a:spcPts val="748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2F508-0B68-9E34-144D-3026F6BF9EBA}"/>
              </a:ext>
            </a:extLst>
          </p:cNvPr>
          <p:cNvSpPr txBox="1"/>
          <p:nvPr/>
        </p:nvSpPr>
        <p:spPr>
          <a:xfrm>
            <a:off x="1002566" y="2653568"/>
            <a:ext cx="121070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400">
                <a:latin typeface="Agrandir Bold"/>
                <a:ea typeface="+mn-lt"/>
                <a:cs typeface="+mn-lt"/>
              </a:rPr>
              <a:t>Mobile app</a:t>
            </a:r>
            <a:endParaRPr lang="en-US" sz="4400">
              <a:latin typeface="Agrandir Bold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400">
                <a:latin typeface="Agrandir Bold"/>
                <a:ea typeface="+mn-lt"/>
                <a:cs typeface="+mn-lt"/>
              </a:rPr>
              <a:t>AI based product recommendation</a:t>
            </a:r>
            <a:endParaRPr lang="en-US" sz="4400">
              <a:latin typeface="Agrandir Bold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4400">
                <a:latin typeface="Agrandir Bold"/>
                <a:ea typeface="+mn-lt"/>
                <a:cs typeface="+mn-lt"/>
              </a:rPr>
              <a:t>Live order tracking</a:t>
            </a:r>
            <a:endParaRPr lang="en-US" sz="4400">
              <a:latin typeface="Agrandir Bold"/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541656" y="3919108"/>
            <a:ext cx="14765072" cy="991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9"/>
              </a:lnSpc>
              <a:spcBef>
                <a:spcPct val="0"/>
              </a:spcBef>
            </a:pPr>
            <a:r>
              <a:rPr lang="en-US" sz="8800" b="1">
                <a:solidFill>
                  <a:srgbClr val="00B050"/>
                </a:solidFill>
                <a:latin typeface="Cooper Black"/>
                <a:ea typeface="Agrandir Bold"/>
                <a:cs typeface="Agrandir Bold"/>
              </a:rPr>
              <a:t>Thank You</a:t>
            </a:r>
            <a:endParaRPr lang="en-US" sz="8800" b="1" u="none" strike="noStrike">
              <a:solidFill>
                <a:srgbClr val="00B050"/>
              </a:solidFill>
              <a:latin typeface="Cooper Black"/>
              <a:ea typeface="Agrandir Bold"/>
              <a:cs typeface="Agrandir Bold"/>
            </a:endParaRP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15699327" y="-546113"/>
            <a:ext cx="4807340" cy="4122294"/>
          </a:xfrm>
          <a:custGeom>
            <a:avLst/>
            <a:gdLst/>
            <a:ahLst/>
            <a:cxnLst/>
            <a:rect l="l" t="t" r="r" b="b"/>
            <a:pathLst>
              <a:path w="4807340" h="4122294">
                <a:moveTo>
                  <a:pt x="4807340" y="4122294"/>
                </a:moveTo>
                <a:lnTo>
                  <a:pt x="0" y="4122294"/>
                </a:lnTo>
                <a:lnTo>
                  <a:pt x="0" y="0"/>
                </a:lnTo>
                <a:lnTo>
                  <a:pt x="4807340" y="0"/>
                </a:lnTo>
                <a:lnTo>
                  <a:pt x="4807340" y="41222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 flipV="1">
            <a:off x="-2220044" y="-546113"/>
            <a:ext cx="4807340" cy="4122294"/>
          </a:xfrm>
          <a:custGeom>
            <a:avLst/>
            <a:gdLst/>
            <a:ahLst/>
            <a:cxnLst/>
            <a:rect l="l" t="t" r="r" b="b"/>
            <a:pathLst>
              <a:path w="4807340" h="4122294">
                <a:moveTo>
                  <a:pt x="0" y="4122294"/>
                </a:moveTo>
                <a:lnTo>
                  <a:pt x="4807340" y="4122294"/>
                </a:lnTo>
                <a:lnTo>
                  <a:pt x="4807340" y="0"/>
                </a:lnTo>
                <a:lnTo>
                  <a:pt x="0" y="0"/>
                </a:lnTo>
                <a:lnTo>
                  <a:pt x="0" y="4122294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641735" y="87388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710053" y="87388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6312" y="1234158"/>
            <a:ext cx="7797688" cy="11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Table of Content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7599" y="3883247"/>
            <a:ext cx="3216687" cy="3543894"/>
            <a:chOff x="0" y="0"/>
            <a:chExt cx="847214" cy="933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214" cy="933419"/>
            </a:xfrm>
            <a:custGeom>
              <a:avLst/>
              <a:gdLst/>
              <a:ahLst/>
              <a:cxnLst/>
              <a:rect l="l" t="t" r="r" b="b"/>
              <a:pathLst>
                <a:path w="847214" h="933419">
                  <a:moveTo>
                    <a:pt x="847214" y="72204"/>
                  </a:moveTo>
                  <a:lnTo>
                    <a:pt x="847214" y="861215"/>
                  </a:lnTo>
                  <a:cubicBezTo>
                    <a:pt x="847214" y="880365"/>
                    <a:pt x="839607" y="898730"/>
                    <a:pt x="826066" y="912271"/>
                  </a:cubicBezTo>
                  <a:cubicBezTo>
                    <a:pt x="812525" y="925812"/>
                    <a:pt x="794160" y="933419"/>
                    <a:pt x="775010" y="933419"/>
                  </a:cubicBezTo>
                  <a:lnTo>
                    <a:pt x="72204" y="933419"/>
                  </a:lnTo>
                  <a:cubicBezTo>
                    <a:pt x="53054" y="933419"/>
                    <a:pt x="34689" y="925812"/>
                    <a:pt x="21148" y="912271"/>
                  </a:cubicBezTo>
                  <a:cubicBezTo>
                    <a:pt x="7607" y="898730"/>
                    <a:pt x="0" y="880365"/>
                    <a:pt x="0" y="861215"/>
                  </a:cubicBezTo>
                  <a:lnTo>
                    <a:pt x="0" y="72204"/>
                  </a:lnTo>
                  <a:cubicBezTo>
                    <a:pt x="0" y="53054"/>
                    <a:pt x="7607" y="34689"/>
                    <a:pt x="21148" y="21148"/>
                  </a:cubicBezTo>
                  <a:cubicBezTo>
                    <a:pt x="34689" y="7607"/>
                    <a:pt x="53054" y="0"/>
                    <a:pt x="72204" y="0"/>
                  </a:cubicBezTo>
                  <a:lnTo>
                    <a:pt x="775010" y="0"/>
                  </a:lnTo>
                  <a:cubicBezTo>
                    <a:pt x="794160" y="0"/>
                    <a:pt x="812525" y="7607"/>
                    <a:pt x="826066" y="21148"/>
                  </a:cubicBezTo>
                  <a:cubicBezTo>
                    <a:pt x="839607" y="34689"/>
                    <a:pt x="847214" y="53054"/>
                    <a:pt x="847214" y="72204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47214" cy="99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9860" y="5464653"/>
            <a:ext cx="2519527" cy="369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800" b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Introduction</a:t>
            </a:r>
            <a:endParaRPr lang="en-US" sz="2000" b="1" dirty="0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48586" y="3406044"/>
            <a:ext cx="2295324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35,000+ loyal returning customers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51743" y="3582256"/>
            <a:ext cx="2363171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12,000 units sold in Q2 alone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93435" y="3229831"/>
            <a:ext cx="2760911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Featured in leading sustainable fashion publications and platforms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2273533" y="837569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3"/>
                </a:lnTo>
                <a:lnTo>
                  <a:pt x="0" y="1038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79662" y="4128232"/>
            <a:ext cx="164684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01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073938" y="3878508"/>
            <a:ext cx="3216687" cy="3543894"/>
            <a:chOff x="0" y="0"/>
            <a:chExt cx="847214" cy="9334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7214" cy="933419"/>
            </a:xfrm>
            <a:custGeom>
              <a:avLst/>
              <a:gdLst/>
              <a:ahLst/>
              <a:cxnLst/>
              <a:rect l="l" t="t" r="r" b="b"/>
              <a:pathLst>
                <a:path w="847214" h="933419">
                  <a:moveTo>
                    <a:pt x="847214" y="72204"/>
                  </a:moveTo>
                  <a:lnTo>
                    <a:pt x="847214" y="861215"/>
                  </a:lnTo>
                  <a:cubicBezTo>
                    <a:pt x="847214" y="880365"/>
                    <a:pt x="839607" y="898730"/>
                    <a:pt x="826066" y="912271"/>
                  </a:cubicBezTo>
                  <a:cubicBezTo>
                    <a:pt x="812525" y="925812"/>
                    <a:pt x="794160" y="933419"/>
                    <a:pt x="775010" y="933419"/>
                  </a:cubicBezTo>
                  <a:lnTo>
                    <a:pt x="72204" y="933419"/>
                  </a:lnTo>
                  <a:cubicBezTo>
                    <a:pt x="53054" y="933419"/>
                    <a:pt x="34689" y="925812"/>
                    <a:pt x="21148" y="912271"/>
                  </a:cubicBezTo>
                  <a:cubicBezTo>
                    <a:pt x="7607" y="898730"/>
                    <a:pt x="0" y="880365"/>
                    <a:pt x="0" y="861215"/>
                  </a:cubicBezTo>
                  <a:lnTo>
                    <a:pt x="0" y="72204"/>
                  </a:lnTo>
                  <a:cubicBezTo>
                    <a:pt x="0" y="53054"/>
                    <a:pt x="7607" y="34689"/>
                    <a:pt x="21148" y="21148"/>
                  </a:cubicBezTo>
                  <a:cubicBezTo>
                    <a:pt x="34689" y="7607"/>
                    <a:pt x="53054" y="0"/>
                    <a:pt x="72204" y="0"/>
                  </a:cubicBezTo>
                  <a:lnTo>
                    <a:pt x="775010" y="0"/>
                  </a:lnTo>
                  <a:cubicBezTo>
                    <a:pt x="794160" y="0"/>
                    <a:pt x="812525" y="7607"/>
                    <a:pt x="826066" y="21148"/>
                  </a:cubicBezTo>
                  <a:cubicBezTo>
                    <a:pt x="839607" y="34689"/>
                    <a:pt x="847214" y="53054"/>
                    <a:pt x="847214" y="72204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47214" cy="99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651869" y="3883247"/>
            <a:ext cx="3216687" cy="3543894"/>
            <a:chOff x="0" y="0"/>
            <a:chExt cx="847214" cy="9334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47214" cy="933419"/>
            </a:xfrm>
            <a:custGeom>
              <a:avLst/>
              <a:gdLst/>
              <a:ahLst/>
              <a:cxnLst/>
              <a:rect l="l" t="t" r="r" b="b"/>
              <a:pathLst>
                <a:path w="847214" h="933419">
                  <a:moveTo>
                    <a:pt x="847214" y="72204"/>
                  </a:moveTo>
                  <a:lnTo>
                    <a:pt x="847214" y="861215"/>
                  </a:lnTo>
                  <a:cubicBezTo>
                    <a:pt x="847214" y="880365"/>
                    <a:pt x="839607" y="898730"/>
                    <a:pt x="826066" y="912271"/>
                  </a:cubicBezTo>
                  <a:cubicBezTo>
                    <a:pt x="812525" y="925812"/>
                    <a:pt x="794160" y="933419"/>
                    <a:pt x="775010" y="933419"/>
                  </a:cubicBezTo>
                  <a:lnTo>
                    <a:pt x="72204" y="933419"/>
                  </a:lnTo>
                  <a:cubicBezTo>
                    <a:pt x="53054" y="933419"/>
                    <a:pt x="34689" y="925812"/>
                    <a:pt x="21148" y="912271"/>
                  </a:cubicBezTo>
                  <a:cubicBezTo>
                    <a:pt x="7607" y="898730"/>
                    <a:pt x="0" y="880365"/>
                    <a:pt x="0" y="861215"/>
                  </a:cubicBezTo>
                  <a:lnTo>
                    <a:pt x="0" y="72204"/>
                  </a:lnTo>
                  <a:cubicBezTo>
                    <a:pt x="0" y="53054"/>
                    <a:pt x="7607" y="34689"/>
                    <a:pt x="21148" y="21148"/>
                  </a:cubicBezTo>
                  <a:cubicBezTo>
                    <a:pt x="34689" y="7607"/>
                    <a:pt x="53054" y="0"/>
                    <a:pt x="72204" y="0"/>
                  </a:cubicBezTo>
                  <a:lnTo>
                    <a:pt x="775010" y="0"/>
                  </a:lnTo>
                  <a:cubicBezTo>
                    <a:pt x="794160" y="0"/>
                    <a:pt x="812525" y="7607"/>
                    <a:pt x="826066" y="21148"/>
                  </a:cubicBezTo>
                  <a:cubicBezTo>
                    <a:pt x="839607" y="34689"/>
                    <a:pt x="847214" y="53054"/>
                    <a:pt x="847214" y="72204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47214" cy="99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31239" y="3897901"/>
            <a:ext cx="3216687" cy="3543894"/>
            <a:chOff x="0" y="0"/>
            <a:chExt cx="847214" cy="93341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47214" cy="933419"/>
            </a:xfrm>
            <a:custGeom>
              <a:avLst/>
              <a:gdLst/>
              <a:ahLst/>
              <a:cxnLst/>
              <a:rect l="l" t="t" r="r" b="b"/>
              <a:pathLst>
                <a:path w="847214" h="933419">
                  <a:moveTo>
                    <a:pt x="847214" y="72204"/>
                  </a:moveTo>
                  <a:lnTo>
                    <a:pt x="847214" y="861215"/>
                  </a:lnTo>
                  <a:cubicBezTo>
                    <a:pt x="847214" y="880365"/>
                    <a:pt x="839607" y="898730"/>
                    <a:pt x="826066" y="912271"/>
                  </a:cubicBezTo>
                  <a:cubicBezTo>
                    <a:pt x="812525" y="925812"/>
                    <a:pt x="794160" y="933419"/>
                    <a:pt x="775010" y="933419"/>
                  </a:cubicBezTo>
                  <a:lnTo>
                    <a:pt x="72204" y="933419"/>
                  </a:lnTo>
                  <a:cubicBezTo>
                    <a:pt x="53054" y="933419"/>
                    <a:pt x="34689" y="925812"/>
                    <a:pt x="21148" y="912271"/>
                  </a:cubicBezTo>
                  <a:cubicBezTo>
                    <a:pt x="7607" y="898730"/>
                    <a:pt x="0" y="880365"/>
                    <a:pt x="0" y="861215"/>
                  </a:cubicBezTo>
                  <a:lnTo>
                    <a:pt x="0" y="72204"/>
                  </a:lnTo>
                  <a:cubicBezTo>
                    <a:pt x="0" y="53054"/>
                    <a:pt x="7607" y="34689"/>
                    <a:pt x="21148" y="21148"/>
                  </a:cubicBezTo>
                  <a:cubicBezTo>
                    <a:pt x="34689" y="7607"/>
                    <a:pt x="53054" y="0"/>
                    <a:pt x="72204" y="0"/>
                  </a:cubicBezTo>
                  <a:lnTo>
                    <a:pt x="775010" y="0"/>
                  </a:lnTo>
                  <a:cubicBezTo>
                    <a:pt x="794160" y="0"/>
                    <a:pt x="812525" y="7607"/>
                    <a:pt x="826066" y="21148"/>
                  </a:cubicBezTo>
                  <a:cubicBezTo>
                    <a:pt x="839607" y="34689"/>
                    <a:pt x="847214" y="53054"/>
                    <a:pt x="847214" y="72204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47214" cy="990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27" name="Freeform 22">
            <a:extLst>
              <a:ext uri="{FF2B5EF4-FFF2-40B4-BE49-F238E27FC236}">
                <a16:creationId xmlns:a16="http://schemas.microsoft.com/office/drawing/2014/main" id="{C6479931-C5F1-5755-7605-0A44C6CEEF2D}"/>
              </a:ext>
            </a:extLst>
          </p:cNvPr>
          <p:cNvSpPr/>
          <p:nvPr/>
        </p:nvSpPr>
        <p:spPr>
          <a:xfrm>
            <a:off x="14774539" y="3880316"/>
            <a:ext cx="3216687" cy="3543894"/>
          </a:xfrm>
          <a:custGeom>
            <a:avLst/>
            <a:gdLst/>
            <a:ahLst/>
            <a:cxnLst/>
            <a:rect l="l" t="t" r="r" b="b"/>
            <a:pathLst>
              <a:path w="847214" h="933419">
                <a:moveTo>
                  <a:pt x="847214" y="72204"/>
                </a:moveTo>
                <a:lnTo>
                  <a:pt x="847214" y="861215"/>
                </a:lnTo>
                <a:cubicBezTo>
                  <a:pt x="847214" y="880365"/>
                  <a:pt x="839607" y="898730"/>
                  <a:pt x="826066" y="912271"/>
                </a:cubicBezTo>
                <a:cubicBezTo>
                  <a:pt x="812525" y="925812"/>
                  <a:pt x="794160" y="933419"/>
                  <a:pt x="775010" y="933419"/>
                </a:cubicBezTo>
                <a:lnTo>
                  <a:pt x="72204" y="933419"/>
                </a:lnTo>
                <a:cubicBezTo>
                  <a:pt x="53054" y="933419"/>
                  <a:pt x="34689" y="925812"/>
                  <a:pt x="21148" y="912271"/>
                </a:cubicBezTo>
                <a:cubicBezTo>
                  <a:pt x="7607" y="898730"/>
                  <a:pt x="0" y="880365"/>
                  <a:pt x="0" y="861215"/>
                </a:cubicBezTo>
                <a:lnTo>
                  <a:pt x="0" y="72204"/>
                </a:lnTo>
                <a:cubicBezTo>
                  <a:pt x="0" y="53054"/>
                  <a:pt x="7607" y="34689"/>
                  <a:pt x="21148" y="21148"/>
                </a:cubicBezTo>
                <a:cubicBezTo>
                  <a:pt x="34689" y="7607"/>
                  <a:pt x="53054" y="0"/>
                  <a:pt x="72204" y="0"/>
                </a:cubicBezTo>
                <a:lnTo>
                  <a:pt x="775010" y="0"/>
                </a:lnTo>
                <a:cubicBezTo>
                  <a:pt x="794160" y="0"/>
                  <a:pt x="812525" y="7607"/>
                  <a:pt x="826066" y="21148"/>
                </a:cubicBezTo>
                <a:cubicBezTo>
                  <a:pt x="839607" y="34689"/>
                  <a:pt x="847214" y="53054"/>
                  <a:pt x="847214" y="72204"/>
                </a:cubicBezTo>
                <a:close/>
              </a:path>
            </a:pathLst>
          </a:custGeom>
          <a:solidFill>
            <a:srgbClr val="008600"/>
          </a:solidFill>
        </p:spPr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8CAAA3D-30E6-4C20-A05B-5F91A65F5B7C}"/>
              </a:ext>
            </a:extLst>
          </p:cNvPr>
          <p:cNvSpPr txBox="1"/>
          <p:nvPr/>
        </p:nvSpPr>
        <p:spPr>
          <a:xfrm>
            <a:off x="4862931" y="4128232"/>
            <a:ext cx="164684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68D87A4C-AA1B-3740-3E7D-84DC6C8C7829}"/>
              </a:ext>
            </a:extLst>
          </p:cNvPr>
          <p:cNvSpPr txBox="1"/>
          <p:nvPr/>
        </p:nvSpPr>
        <p:spPr>
          <a:xfrm>
            <a:off x="8321238" y="4128232"/>
            <a:ext cx="164684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1C1A36D1-A4CB-E4A2-EF99-B6EBA74D490A}"/>
              </a:ext>
            </a:extLst>
          </p:cNvPr>
          <p:cNvSpPr txBox="1"/>
          <p:nvPr/>
        </p:nvSpPr>
        <p:spPr>
          <a:xfrm>
            <a:off x="12028661" y="4128231"/>
            <a:ext cx="164684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D4A0B5FA-F94B-FA75-ED06-1FB386C47A43}"/>
              </a:ext>
            </a:extLst>
          </p:cNvPr>
          <p:cNvSpPr txBox="1"/>
          <p:nvPr/>
        </p:nvSpPr>
        <p:spPr>
          <a:xfrm>
            <a:off x="15560238" y="4128232"/>
            <a:ext cx="1646849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05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D9FEBC49-947E-5401-5A13-26C4F15E2B3F}"/>
              </a:ext>
            </a:extLst>
          </p:cNvPr>
          <p:cNvSpPr txBox="1"/>
          <p:nvPr/>
        </p:nvSpPr>
        <p:spPr>
          <a:xfrm>
            <a:off x="4426590" y="5464653"/>
            <a:ext cx="2519527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800" b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Objectives &amp; Features</a:t>
            </a:r>
            <a:endParaRPr lang="en-US" sz="2800" b="1" dirty="0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DD62F745-BF05-A055-45EB-2904273D193A}"/>
              </a:ext>
            </a:extLst>
          </p:cNvPr>
          <p:cNvSpPr txBox="1"/>
          <p:nvPr/>
        </p:nvSpPr>
        <p:spPr>
          <a:xfrm>
            <a:off x="8002128" y="5464653"/>
            <a:ext cx="2519527" cy="723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800">
                <a:solidFill>
                  <a:srgbClr val="FFFFFF"/>
                </a:solidFill>
                <a:latin typeface="Poppins Bold"/>
                <a:ea typeface="+mn-lt"/>
                <a:cs typeface="+mn-lt"/>
              </a:rPr>
              <a:t>Technologies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800">
                <a:solidFill>
                  <a:srgbClr val="FFFFFF"/>
                </a:solidFill>
                <a:latin typeface="Poppins Bold"/>
                <a:ea typeface="+mn-lt"/>
                <a:cs typeface="+mn-lt"/>
              </a:rPr>
              <a:t>Used</a:t>
            </a:r>
            <a:endParaRPr lang="en-US">
              <a:latin typeface="Poppins Bold"/>
              <a:cs typeface="Poppins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id="{4BF696DF-97A0-1E6C-12FA-43B23BF80F1A}"/>
              </a:ext>
            </a:extLst>
          </p:cNvPr>
          <p:cNvSpPr txBox="1"/>
          <p:nvPr/>
        </p:nvSpPr>
        <p:spPr>
          <a:xfrm>
            <a:off x="11592320" y="5479306"/>
            <a:ext cx="2519527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Calibri"/>
              </a:rPr>
              <a:t>How The Website Work</a:t>
            </a:r>
            <a:endParaRPr lang="en-US" sz="2800" dirty="0">
              <a:solidFill>
                <a:srgbClr val="FFFFFF"/>
              </a:solidFill>
              <a:latin typeface="Poppins Bold"/>
              <a:ea typeface="Calibri"/>
              <a:cs typeface="Calibri"/>
            </a:endParaRPr>
          </a:p>
        </p:txBody>
      </p:sp>
      <p:sp>
        <p:nvSpPr>
          <p:cNvPr id="37" name="TextBox 6">
            <a:extLst>
              <a:ext uri="{FF2B5EF4-FFF2-40B4-BE49-F238E27FC236}">
                <a16:creationId xmlns:a16="http://schemas.microsoft.com/office/drawing/2014/main" id="{457B2C3F-C225-7872-8069-62A68D1D7AFD}"/>
              </a:ext>
            </a:extLst>
          </p:cNvPr>
          <p:cNvSpPr txBox="1"/>
          <p:nvPr/>
        </p:nvSpPr>
        <p:spPr>
          <a:xfrm>
            <a:off x="15006666" y="5479305"/>
            <a:ext cx="2753988" cy="728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800">
                <a:solidFill>
                  <a:srgbClr val="FFFFFF"/>
                </a:solidFill>
                <a:latin typeface="Poppins Bold"/>
                <a:ea typeface="Calibri"/>
                <a:cs typeface="Calibri"/>
              </a:rPr>
              <a:t>Future Improvement</a:t>
            </a:r>
            <a:endParaRPr lang="en-US" sz="2800" dirty="0">
              <a:solidFill>
                <a:srgbClr val="FFFFFF"/>
              </a:solidFill>
              <a:latin typeface="Poppins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4277" y="1401538"/>
            <a:ext cx="6127955" cy="10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225190" y="742980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0" y="0"/>
                </a:moveTo>
                <a:lnTo>
                  <a:pt x="4358864" y="0"/>
                </a:lnTo>
                <a:lnTo>
                  <a:pt x="4358864" y="3737726"/>
                </a:lnTo>
                <a:lnTo>
                  <a:pt x="0" y="3737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6543127" y="312527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F18A08-43CD-DB44-D070-7C883E917751}"/>
              </a:ext>
            </a:extLst>
          </p:cNvPr>
          <p:cNvCxnSpPr/>
          <p:nvPr/>
        </p:nvCxnSpPr>
        <p:spPr>
          <a:xfrm flipV="1">
            <a:off x="913421" y="2254250"/>
            <a:ext cx="5641729" cy="24423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45176-FB73-6D09-5DBD-C23732333766}"/>
              </a:ext>
            </a:extLst>
          </p:cNvPr>
          <p:cNvSpPr txBox="1"/>
          <p:nvPr/>
        </p:nvSpPr>
        <p:spPr>
          <a:xfrm>
            <a:off x="910981" y="3004038"/>
            <a:ext cx="13264659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latin typeface="Agrandir Bold"/>
                <a:ea typeface="+mn-lt"/>
                <a:cs typeface="+mn-lt"/>
              </a:rPr>
              <a:t>This project is an online men’s fashion shopping website.</a:t>
            </a:r>
            <a:endParaRPr lang="en-US" sz="2800">
              <a:latin typeface="Agrandir Bold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Agrandir Bold"/>
                <a:ea typeface="+mn-lt"/>
                <a:cs typeface="+mn-lt"/>
              </a:rPr>
              <a:t>Customers can browse products, add them to cart, and place orders.</a:t>
            </a:r>
            <a:endParaRPr lang="en-US" sz="2800">
              <a:latin typeface="Agrandir Bold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latin typeface="Agrandir Bold"/>
                <a:ea typeface="+mn-lt"/>
                <a:cs typeface="+mn-lt"/>
              </a:rPr>
              <a:t>The website helps users buy clothes easily without visiting a physical store.</a:t>
            </a:r>
            <a:endParaRPr lang="en-US" sz="2800">
              <a:latin typeface="Agrandir Bold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5034" y="1531393"/>
            <a:ext cx="6717990" cy="5014448"/>
            <a:chOff x="0" y="0"/>
            <a:chExt cx="1040792" cy="7768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0792" cy="776869"/>
            </a:xfrm>
            <a:custGeom>
              <a:avLst/>
              <a:gdLst/>
              <a:ahLst/>
              <a:cxnLst/>
              <a:rect l="l" t="t" r="r" b="b"/>
              <a:pathLst>
                <a:path w="1040792" h="776869">
                  <a:moveTo>
                    <a:pt x="34572" y="0"/>
                  </a:moveTo>
                  <a:lnTo>
                    <a:pt x="1006220" y="0"/>
                  </a:lnTo>
                  <a:cubicBezTo>
                    <a:pt x="1015389" y="0"/>
                    <a:pt x="1024183" y="3642"/>
                    <a:pt x="1030666" y="10126"/>
                  </a:cubicBezTo>
                  <a:cubicBezTo>
                    <a:pt x="1037150" y="16610"/>
                    <a:pt x="1040792" y="25403"/>
                    <a:pt x="1040792" y="34572"/>
                  </a:cubicBezTo>
                  <a:lnTo>
                    <a:pt x="1040792" y="742297"/>
                  </a:lnTo>
                  <a:cubicBezTo>
                    <a:pt x="1040792" y="761391"/>
                    <a:pt x="1025314" y="776869"/>
                    <a:pt x="1006220" y="776869"/>
                  </a:cubicBezTo>
                  <a:lnTo>
                    <a:pt x="34572" y="776869"/>
                  </a:lnTo>
                  <a:cubicBezTo>
                    <a:pt x="15479" y="776869"/>
                    <a:pt x="0" y="761391"/>
                    <a:pt x="0" y="742297"/>
                  </a:cubicBezTo>
                  <a:lnTo>
                    <a:pt x="0" y="34572"/>
                  </a:lnTo>
                  <a:cubicBezTo>
                    <a:pt x="0" y="15479"/>
                    <a:pt x="15479" y="0"/>
                    <a:pt x="34572" y="0"/>
                  </a:cubicBezTo>
                  <a:close/>
                </a:path>
              </a:pathLst>
            </a:custGeom>
            <a:blipFill>
              <a:blip r:embed="rId2"/>
              <a:stretch>
                <a:fillRect l="-6121" r="-612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3333240" y="4275347"/>
            <a:ext cx="5988713" cy="4510912"/>
            <a:chOff x="0" y="0"/>
            <a:chExt cx="1224121" cy="9220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4121" cy="922052"/>
            </a:xfrm>
            <a:custGeom>
              <a:avLst/>
              <a:gdLst/>
              <a:ahLst/>
              <a:cxnLst/>
              <a:rect l="l" t="t" r="r" b="b"/>
              <a:pathLst>
                <a:path w="1224121" h="922052">
                  <a:moveTo>
                    <a:pt x="71101" y="0"/>
                  </a:moveTo>
                  <a:lnTo>
                    <a:pt x="1153020" y="0"/>
                  </a:lnTo>
                  <a:cubicBezTo>
                    <a:pt x="1171877" y="0"/>
                    <a:pt x="1189962" y="7491"/>
                    <a:pt x="1203296" y="20825"/>
                  </a:cubicBezTo>
                  <a:cubicBezTo>
                    <a:pt x="1216630" y="34159"/>
                    <a:pt x="1224121" y="52244"/>
                    <a:pt x="1224121" y="71101"/>
                  </a:cubicBezTo>
                  <a:lnTo>
                    <a:pt x="1224121" y="850950"/>
                  </a:lnTo>
                  <a:cubicBezTo>
                    <a:pt x="1224121" y="869808"/>
                    <a:pt x="1216630" y="887893"/>
                    <a:pt x="1203296" y="901227"/>
                  </a:cubicBezTo>
                  <a:cubicBezTo>
                    <a:pt x="1189962" y="914561"/>
                    <a:pt x="1171877" y="922052"/>
                    <a:pt x="1153020" y="922052"/>
                  </a:cubicBezTo>
                  <a:lnTo>
                    <a:pt x="71101" y="922052"/>
                  </a:lnTo>
                  <a:cubicBezTo>
                    <a:pt x="31833" y="922052"/>
                    <a:pt x="0" y="890219"/>
                    <a:pt x="0" y="850950"/>
                  </a:cubicBezTo>
                  <a:lnTo>
                    <a:pt x="0" y="71101"/>
                  </a:lnTo>
                  <a:cubicBezTo>
                    <a:pt x="0" y="31833"/>
                    <a:pt x="31833" y="0"/>
                    <a:pt x="71101" y="0"/>
                  </a:cubicBezTo>
                  <a:close/>
                </a:path>
              </a:pathLst>
            </a:custGeom>
            <a:blipFill>
              <a:blip r:embed="rId3"/>
              <a:stretch>
                <a:fillRect l="-6634" r="-6634"/>
              </a:stretch>
            </a:blipFill>
            <a:ln w="142875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>
            <a:off x="10114318" y="4618982"/>
            <a:ext cx="354187" cy="349679"/>
          </a:xfrm>
          <a:custGeom>
            <a:avLst/>
            <a:gdLst/>
            <a:ahLst/>
            <a:cxnLst/>
            <a:rect l="l" t="t" r="r" b="b"/>
            <a:pathLst>
              <a:path w="354187" h="349679">
                <a:moveTo>
                  <a:pt x="0" y="0"/>
                </a:moveTo>
                <a:lnTo>
                  <a:pt x="354187" y="0"/>
                </a:lnTo>
                <a:lnTo>
                  <a:pt x="354187" y="349679"/>
                </a:lnTo>
                <a:lnTo>
                  <a:pt x="0" y="34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14318" y="5875729"/>
            <a:ext cx="354187" cy="349679"/>
          </a:xfrm>
          <a:custGeom>
            <a:avLst/>
            <a:gdLst/>
            <a:ahLst/>
            <a:cxnLst/>
            <a:rect l="l" t="t" r="r" b="b"/>
            <a:pathLst>
              <a:path w="354187" h="349679">
                <a:moveTo>
                  <a:pt x="0" y="0"/>
                </a:moveTo>
                <a:lnTo>
                  <a:pt x="354187" y="0"/>
                </a:lnTo>
                <a:lnTo>
                  <a:pt x="354187" y="349679"/>
                </a:lnTo>
                <a:lnTo>
                  <a:pt x="0" y="34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14318" y="6501633"/>
            <a:ext cx="354187" cy="349679"/>
          </a:xfrm>
          <a:custGeom>
            <a:avLst/>
            <a:gdLst/>
            <a:ahLst/>
            <a:cxnLst/>
            <a:rect l="l" t="t" r="r" b="b"/>
            <a:pathLst>
              <a:path w="354187" h="349679">
                <a:moveTo>
                  <a:pt x="0" y="0"/>
                </a:moveTo>
                <a:lnTo>
                  <a:pt x="354187" y="0"/>
                </a:lnTo>
                <a:lnTo>
                  <a:pt x="354187" y="349678"/>
                </a:lnTo>
                <a:lnTo>
                  <a:pt x="0" y="34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114318" y="2239875"/>
            <a:ext cx="6474988" cy="80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9"/>
              </a:lnSpc>
              <a:spcBef>
                <a:spcPct val="0"/>
              </a:spcBef>
            </a:pPr>
            <a:r>
              <a:rPr lang="en-US" sz="4654" b="1" u="none" strike="noStrike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Objectives &amp;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14318" y="3383510"/>
            <a:ext cx="4207880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86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400" b="1">
              <a:solidFill>
                <a:srgbClr val="0086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7488" y="3927312"/>
            <a:ext cx="5971819" cy="3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Create an online platform for men’s fashion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6543127" y="742525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3"/>
                </a:lnTo>
                <a:lnTo>
                  <a:pt x="0" y="10388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318302" y="87388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14318" y="3993987"/>
            <a:ext cx="354187" cy="349679"/>
          </a:xfrm>
          <a:custGeom>
            <a:avLst/>
            <a:gdLst/>
            <a:ahLst/>
            <a:cxnLst/>
            <a:rect l="l" t="t" r="r" b="b"/>
            <a:pathLst>
              <a:path w="354187" h="349679">
                <a:moveTo>
                  <a:pt x="0" y="0"/>
                </a:moveTo>
                <a:lnTo>
                  <a:pt x="354187" y="0"/>
                </a:lnTo>
                <a:lnTo>
                  <a:pt x="354187" y="349679"/>
                </a:lnTo>
                <a:lnTo>
                  <a:pt x="0" y="34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0617488" y="4535518"/>
            <a:ext cx="5971819" cy="3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Provide easy and fast shopping experience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4318" y="5206786"/>
            <a:ext cx="4207880" cy="843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1">
                <a:solidFill>
                  <a:srgbClr val="0086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 lang="en-US" sz="2400" b="1">
              <a:solidFill>
                <a:srgbClr val="0086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114318" y="7181940"/>
            <a:ext cx="354187" cy="349679"/>
          </a:xfrm>
          <a:custGeom>
            <a:avLst/>
            <a:gdLst/>
            <a:ahLst/>
            <a:cxnLst/>
            <a:rect l="l" t="t" r="r" b="b"/>
            <a:pathLst>
              <a:path w="354187" h="349679">
                <a:moveTo>
                  <a:pt x="0" y="0"/>
                </a:moveTo>
                <a:lnTo>
                  <a:pt x="354187" y="0"/>
                </a:lnTo>
                <a:lnTo>
                  <a:pt x="354187" y="349679"/>
                </a:lnTo>
                <a:lnTo>
                  <a:pt x="0" y="349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768040" y="5857141"/>
            <a:ext cx="5971819" cy="3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User Login &amp; Registration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68040" y="6434958"/>
            <a:ext cx="6623428" cy="3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Product Categories (T-shirt, Hoodie, Drop Shoulder)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68040" y="7162890"/>
            <a:ext cx="5971819" cy="36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B0A0A"/>
                </a:solidFill>
                <a:latin typeface="Poppins"/>
                <a:ea typeface="Poppins"/>
                <a:cs typeface="Poppins"/>
                <a:sym typeface="Poppins"/>
              </a:rPr>
              <a:t>Order Tracking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322198" y="8047279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3737725"/>
                </a:moveTo>
                <a:lnTo>
                  <a:pt x="0" y="3737725"/>
                </a:lnTo>
                <a:lnTo>
                  <a:pt x="0" y="0"/>
                </a:lnTo>
                <a:lnTo>
                  <a:pt x="4358864" y="0"/>
                </a:lnTo>
                <a:lnTo>
                  <a:pt x="4358864" y="373772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6543127" y="742525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3"/>
                </a:lnTo>
                <a:lnTo>
                  <a:pt x="0" y="1038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18302" y="87388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92578"/>
              </p:ext>
            </p:extLst>
          </p:nvPr>
        </p:nvGraphicFramePr>
        <p:xfrm>
          <a:off x="1207213" y="2548598"/>
          <a:ext cx="12592950" cy="5699916"/>
        </p:xfrm>
        <a:graphic>
          <a:graphicData uri="http://schemas.openxmlformats.org/drawingml/2006/table">
            <a:tbl>
              <a:tblPr/>
              <a:tblGrid>
                <a:gridCol w="629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latin typeface="Cooper Black"/>
                          <a:ea typeface="Poppins Bold"/>
                          <a:cs typeface="Poppins Bold"/>
                          <a:sym typeface="Poppins Bold"/>
                        </a:rPr>
                        <a:t>Layer</a:t>
                      </a:r>
                      <a:endParaRPr lang="en-US" sz="2800">
                        <a:latin typeface="Cooper Black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latin typeface="Cooper Black"/>
                          <a:ea typeface="Poppins Bold"/>
                          <a:cs typeface="Poppins Bold"/>
                          <a:sym typeface="Poppins Bold"/>
                        </a:rPr>
                        <a:t>Technology</a:t>
                      </a:r>
                      <a:endParaRPr lang="en-US" sz="3200">
                        <a:latin typeface="Cooper Black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HTML, CSS, JavaScript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Dynamic Communication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JavaScript (AJAX)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Php</a:t>
                      </a:r>
                      <a:endParaRPr lang="en-US" sz="1100" dirty="0" err="1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XML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998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Server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XAMPP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933450"/>
            <a:ext cx="6474988" cy="802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19"/>
              </a:lnSpc>
              <a:spcBef>
                <a:spcPct val="0"/>
              </a:spcBef>
            </a:pPr>
            <a:r>
              <a:rPr lang="en-US" sz="4654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Technologies we used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44D2D1-AA6A-0DE8-0009-BAD02A713C2E}"/>
              </a:ext>
            </a:extLst>
          </p:cNvPr>
          <p:cNvCxnSpPr/>
          <p:nvPr/>
        </p:nvCxnSpPr>
        <p:spPr>
          <a:xfrm>
            <a:off x="1001345" y="1589942"/>
            <a:ext cx="6476997" cy="19539"/>
          </a:xfrm>
          <a:prstGeom prst="straightConnector1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5176" y="475374"/>
            <a:ext cx="1032474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The Website Work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289053" y="-212104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0"/>
                </a:moveTo>
                <a:lnTo>
                  <a:pt x="0" y="0"/>
                </a:lnTo>
                <a:lnTo>
                  <a:pt x="0" y="3737726"/>
                </a:lnTo>
                <a:lnTo>
                  <a:pt x="4358864" y="3737726"/>
                </a:lnTo>
                <a:lnTo>
                  <a:pt x="43588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3330164" y="945503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3737726"/>
                </a:moveTo>
                <a:lnTo>
                  <a:pt x="0" y="3737726"/>
                </a:lnTo>
                <a:lnTo>
                  <a:pt x="0" y="0"/>
                </a:lnTo>
                <a:lnTo>
                  <a:pt x="4358864" y="0"/>
                </a:lnTo>
                <a:lnTo>
                  <a:pt x="4358864" y="3737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883824" y="6363470"/>
            <a:ext cx="75458" cy="174306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6929835" y="8935591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785A29-1858-1BBF-4C10-A46A175889FB}"/>
              </a:ext>
            </a:extLst>
          </p:cNvPr>
          <p:cNvSpPr txBox="1"/>
          <p:nvPr/>
        </p:nvSpPr>
        <p:spPr>
          <a:xfrm>
            <a:off x="11160125" y="187691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a typeface="Calibri"/>
                <a:cs typeface="Calibri"/>
              </a:rPr>
              <a:t>Home page</a:t>
            </a:r>
          </a:p>
        </p:txBody>
      </p:sp>
      <p:pic>
        <p:nvPicPr>
          <p:cNvPr id="14" name="Picture 13" descr="A screenshot of a store&#10;&#10;AI-generated content may be incorrect.">
            <a:extLst>
              <a:ext uri="{FF2B5EF4-FFF2-40B4-BE49-F238E27FC236}">
                <a16:creationId xmlns:a16="http://schemas.microsoft.com/office/drawing/2014/main" id="{992E57F8-B860-9C41-CC34-622AAD38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076" y="1440106"/>
            <a:ext cx="10492155" cy="655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1B0456-DD27-7A5C-8D91-608BD96BAFB3}"/>
              </a:ext>
            </a:extLst>
          </p:cNvPr>
          <p:cNvSpPr/>
          <p:nvPr/>
        </p:nvSpPr>
        <p:spPr>
          <a:xfrm>
            <a:off x="283308" y="2571749"/>
            <a:ext cx="1904999" cy="5079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a typeface="Calibri"/>
                <a:cs typeface="Calibri"/>
              </a:rPr>
              <a:t>Home Page</a:t>
            </a:r>
          </a:p>
        </p:txBody>
      </p:sp>
      <p:pic>
        <p:nvPicPr>
          <p:cNvPr id="16" name="Picture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6529A9D0-CB4E-862A-6F27-EB08CBA1A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077" y="8006494"/>
            <a:ext cx="10492154" cy="226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8AB0DD7-F2AE-70B7-B71C-2165E78A973B}"/>
              </a:ext>
            </a:extLst>
          </p:cNvPr>
          <p:cNvSpPr/>
          <p:nvPr/>
        </p:nvSpPr>
        <p:spPr>
          <a:xfrm>
            <a:off x="2635249" y="2666999"/>
            <a:ext cx="809625" cy="33337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5868" y="1354605"/>
            <a:ext cx="10324744" cy="11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The Website Work</a:t>
            </a:r>
          </a:p>
        </p:txBody>
      </p:sp>
      <p:sp>
        <p:nvSpPr>
          <p:cNvPr id="5" name="Freeform 5"/>
          <p:cNvSpPr/>
          <p:nvPr/>
        </p:nvSpPr>
        <p:spPr>
          <a:xfrm rot="5400000">
            <a:off x="1318302" y="509259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6929835" y="8935591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401940" y="2808822"/>
            <a:ext cx="2684043" cy="913051"/>
            <a:chOff x="0" y="-33226"/>
            <a:chExt cx="706909" cy="2404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6908" cy="173800"/>
            </a:xfrm>
            <a:custGeom>
              <a:avLst/>
              <a:gdLst/>
              <a:ahLst/>
              <a:cxnLst/>
              <a:rect l="l" t="t" r="r" b="b"/>
              <a:pathLst>
                <a:path w="706908" h="173800">
                  <a:moveTo>
                    <a:pt x="49035" y="0"/>
                  </a:moveTo>
                  <a:lnTo>
                    <a:pt x="657873" y="0"/>
                  </a:lnTo>
                  <a:cubicBezTo>
                    <a:pt x="670878" y="0"/>
                    <a:pt x="683351" y="5166"/>
                    <a:pt x="692546" y="14362"/>
                  </a:cubicBezTo>
                  <a:cubicBezTo>
                    <a:pt x="701742" y="23558"/>
                    <a:pt x="706908" y="36030"/>
                    <a:pt x="706908" y="49035"/>
                  </a:cubicBezTo>
                  <a:lnTo>
                    <a:pt x="706908" y="124764"/>
                  </a:lnTo>
                  <a:cubicBezTo>
                    <a:pt x="706908" y="151846"/>
                    <a:pt x="684955" y="173800"/>
                    <a:pt x="657873" y="173800"/>
                  </a:cubicBezTo>
                  <a:lnTo>
                    <a:pt x="49035" y="173800"/>
                  </a:lnTo>
                  <a:cubicBezTo>
                    <a:pt x="21954" y="173800"/>
                    <a:pt x="0" y="151846"/>
                    <a:pt x="0" y="124764"/>
                  </a:cubicBezTo>
                  <a:lnTo>
                    <a:pt x="0" y="49035"/>
                  </a:lnTo>
                  <a:cubicBezTo>
                    <a:pt x="0" y="21954"/>
                    <a:pt x="21954" y="0"/>
                    <a:pt x="49035" y="0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3226"/>
              <a:ext cx="706909" cy="240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</a:rPr>
                <a:t>Login</a:t>
              </a:r>
              <a:endPara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05010" y="2808822"/>
            <a:ext cx="2684043" cy="913051"/>
            <a:chOff x="0" y="-33226"/>
            <a:chExt cx="706909" cy="240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6908" cy="173800"/>
            </a:xfrm>
            <a:custGeom>
              <a:avLst/>
              <a:gdLst/>
              <a:ahLst/>
              <a:cxnLst/>
              <a:rect l="l" t="t" r="r" b="b"/>
              <a:pathLst>
                <a:path w="706908" h="173800">
                  <a:moveTo>
                    <a:pt x="49035" y="0"/>
                  </a:moveTo>
                  <a:lnTo>
                    <a:pt x="657873" y="0"/>
                  </a:lnTo>
                  <a:cubicBezTo>
                    <a:pt x="670878" y="0"/>
                    <a:pt x="683351" y="5166"/>
                    <a:pt x="692546" y="14362"/>
                  </a:cubicBezTo>
                  <a:cubicBezTo>
                    <a:pt x="701742" y="23558"/>
                    <a:pt x="706908" y="36030"/>
                    <a:pt x="706908" y="49035"/>
                  </a:cubicBezTo>
                  <a:lnTo>
                    <a:pt x="706908" y="124764"/>
                  </a:lnTo>
                  <a:cubicBezTo>
                    <a:pt x="706908" y="151846"/>
                    <a:pt x="684955" y="173800"/>
                    <a:pt x="657873" y="173800"/>
                  </a:cubicBezTo>
                  <a:lnTo>
                    <a:pt x="49035" y="173800"/>
                  </a:lnTo>
                  <a:cubicBezTo>
                    <a:pt x="21954" y="173800"/>
                    <a:pt x="0" y="151846"/>
                    <a:pt x="0" y="124764"/>
                  </a:cubicBezTo>
                  <a:lnTo>
                    <a:pt x="0" y="49035"/>
                  </a:lnTo>
                  <a:cubicBezTo>
                    <a:pt x="0" y="21954"/>
                    <a:pt x="21954" y="0"/>
                    <a:pt x="49035" y="0"/>
                  </a:cubicBezTo>
                  <a:close/>
                </a:path>
              </a:pathLst>
            </a:custGeom>
            <a:solidFill>
              <a:srgbClr val="0086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3226"/>
              <a:ext cx="706909" cy="240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</a:rPr>
                <a:t>Register</a:t>
              </a:r>
              <a:endParaRPr lang="en-US" sz="2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</a:endParaRPr>
            </a:p>
          </p:txBody>
        </p:sp>
      </p:grpSp>
      <p:pic>
        <p:nvPicPr>
          <p:cNvPr id="13" name="Picture 12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B0A6E91C-7C57-63CD-237A-504655E1F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" y="4044950"/>
            <a:ext cx="7604125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A39E059A-8CD0-534C-703A-14EFC6BA6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675" y="3921125"/>
            <a:ext cx="5962650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2368" y="481480"/>
            <a:ext cx="10324744" cy="11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The Website Work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289053" y="-212104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0"/>
                </a:moveTo>
                <a:lnTo>
                  <a:pt x="0" y="0"/>
                </a:lnTo>
                <a:lnTo>
                  <a:pt x="0" y="3737726"/>
                </a:lnTo>
                <a:lnTo>
                  <a:pt x="4358864" y="3737726"/>
                </a:lnTo>
                <a:lnTo>
                  <a:pt x="43588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3330164" y="945503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3737726"/>
                </a:moveTo>
                <a:lnTo>
                  <a:pt x="0" y="3737726"/>
                </a:lnTo>
                <a:lnTo>
                  <a:pt x="0" y="0"/>
                </a:lnTo>
                <a:lnTo>
                  <a:pt x="4358864" y="0"/>
                </a:lnTo>
                <a:lnTo>
                  <a:pt x="4358864" y="3737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6929835" y="8935591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8CE190-B2F4-050F-AC44-9EEF122490A2}"/>
              </a:ext>
            </a:extLst>
          </p:cNvPr>
          <p:cNvSpPr/>
          <p:nvPr/>
        </p:nvSpPr>
        <p:spPr>
          <a:xfrm>
            <a:off x="6334125" y="1619250"/>
            <a:ext cx="4318000" cy="7302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grandir Bold"/>
                <a:ea typeface="Calibri"/>
                <a:cs typeface="Calibri"/>
              </a:rPr>
              <a:t>Users Information Database</a:t>
            </a:r>
            <a:endParaRPr lang="en-US" sz="2000" b="1">
              <a:latin typeface="Agrandir Bold"/>
            </a:endParaRPr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67EF3A4-681B-A223-4674-3E8F217D1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650" y="2347913"/>
            <a:ext cx="13982700" cy="2273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60DFDB-37FC-788B-3FA5-BD8CB2915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0" y="4940300"/>
            <a:ext cx="13970000" cy="280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096E7D-A613-5366-F5F5-12106A6FA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25" y="10282238"/>
            <a:ext cx="121920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B00F-B905-5987-DCBB-745298BFA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0ADF99F-C002-6BC2-47F1-88C42ACE4131}"/>
              </a:ext>
            </a:extLst>
          </p:cNvPr>
          <p:cNvSpPr txBox="1"/>
          <p:nvPr/>
        </p:nvSpPr>
        <p:spPr>
          <a:xfrm>
            <a:off x="742368" y="481480"/>
            <a:ext cx="10324744" cy="1143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0"/>
              </a:lnSpc>
              <a:spcBef>
                <a:spcPct val="0"/>
              </a:spcBef>
            </a:pPr>
            <a:r>
              <a:rPr lang="en-US" sz="6800" b="1">
                <a:solidFill>
                  <a:srgbClr val="008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How The Website Work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FFBF845-5D81-8A67-4266-CE4FCF4802A7}"/>
              </a:ext>
            </a:extLst>
          </p:cNvPr>
          <p:cNvSpPr/>
          <p:nvPr/>
        </p:nvSpPr>
        <p:spPr>
          <a:xfrm flipH="1">
            <a:off x="14289053" y="-212104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0"/>
                </a:moveTo>
                <a:lnTo>
                  <a:pt x="0" y="0"/>
                </a:lnTo>
                <a:lnTo>
                  <a:pt x="0" y="3737726"/>
                </a:lnTo>
                <a:lnTo>
                  <a:pt x="4358864" y="3737726"/>
                </a:lnTo>
                <a:lnTo>
                  <a:pt x="43588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86F8131-085A-1AA8-E6E1-E093F18775CF}"/>
              </a:ext>
            </a:extLst>
          </p:cNvPr>
          <p:cNvSpPr/>
          <p:nvPr/>
        </p:nvSpPr>
        <p:spPr>
          <a:xfrm flipH="1" flipV="1">
            <a:off x="-3330164" y="9455032"/>
            <a:ext cx="4358864" cy="3737726"/>
          </a:xfrm>
          <a:custGeom>
            <a:avLst/>
            <a:gdLst/>
            <a:ahLst/>
            <a:cxnLst/>
            <a:rect l="l" t="t" r="r" b="b"/>
            <a:pathLst>
              <a:path w="4358864" h="3737726">
                <a:moveTo>
                  <a:pt x="4358864" y="3737726"/>
                </a:moveTo>
                <a:lnTo>
                  <a:pt x="0" y="3737726"/>
                </a:lnTo>
                <a:lnTo>
                  <a:pt x="0" y="0"/>
                </a:lnTo>
                <a:lnTo>
                  <a:pt x="4358864" y="0"/>
                </a:lnTo>
                <a:lnTo>
                  <a:pt x="4358864" y="3737726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4C37D58-4955-CB48-C4C9-630B12A3853F}"/>
              </a:ext>
            </a:extLst>
          </p:cNvPr>
          <p:cNvSpPr/>
          <p:nvPr/>
        </p:nvSpPr>
        <p:spPr>
          <a:xfrm rot="5400000">
            <a:off x="16929835" y="8935591"/>
            <a:ext cx="393464" cy="1038883"/>
          </a:xfrm>
          <a:custGeom>
            <a:avLst/>
            <a:gdLst/>
            <a:ahLst/>
            <a:cxnLst/>
            <a:rect l="l" t="t" r="r" b="b"/>
            <a:pathLst>
              <a:path w="393464" h="1038883">
                <a:moveTo>
                  <a:pt x="0" y="0"/>
                </a:moveTo>
                <a:lnTo>
                  <a:pt x="393464" y="0"/>
                </a:lnTo>
                <a:lnTo>
                  <a:pt x="393464" y="1038882"/>
                </a:lnTo>
                <a:lnTo>
                  <a:pt x="0" y="1038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9ED8F7-9B6A-1B27-953B-F0181B9E169D}"/>
              </a:ext>
            </a:extLst>
          </p:cNvPr>
          <p:cNvSpPr/>
          <p:nvPr/>
        </p:nvSpPr>
        <p:spPr>
          <a:xfrm>
            <a:off x="6334125" y="1619250"/>
            <a:ext cx="4318000" cy="7302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Agrandir Bold"/>
                <a:ea typeface="Calibri"/>
                <a:cs typeface="Calibri"/>
              </a:rPr>
              <a:t>Bulk Order Database</a:t>
            </a:r>
            <a:endParaRPr lang="en-US" sz="2000" b="1" dirty="0">
              <a:latin typeface="Agrandir Bold"/>
              <a:ea typeface="Calibri"/>
              <a:cs typeface="Calibri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4C51C3-588C-F8A2-56C8-09F155CA0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25" y="3011488"/>
            <a:ext cx="12192000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035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Blue Modern Fashion Pitch Deck Presentation</dc:title>
  <cp:revision>244</cp:revision>
  <dcterms:created xsi:type="dcterms:W3CDTF">2006-08-16T00:00:00Z</dcterms:created>
  <dcterms:modified xsi:type="dcterms:W3CDTF">2025-12-29T23:57:54Z</dcterms:modified>
  <dc:identifier>DAG84jkksag</dc:identifier>
</cp:coreProperties>
</file>